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7530" y="3159760"/>
            <a:ext cx="5996305" cy="538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3235488"/>
            <a:ext cx="1142569" cy="3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4206" y="3111558"/>
            <a:ext cx="990226" cy="4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5037" y="3111558"/>
            <a:ext cx="837884" cy="4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2271752"/>
            <a:ext cx="666498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86095" y="2386052"/>
            <a:ext cx="695063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9219" y="3148054"/>
            <a:ext cx="1266347" cy="4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2065" y="4910183"/>
            <a:ext cx="2047103" cy="5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7858" y="4900658"/>
            <a:ext cx="828361" cy="4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2290564"/>
            <a:ext cx="1875717" cy="4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4458" y="2281041"/>
            <a:ext cx="1323475" cy="4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6347" y="4928407"/>
            <a:ext cx="1361561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078" y="4976021"/>
            <a:ext cx="933098" cy="38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2166814"/>
            <a:ext cx="1637682" cy="4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22" y="3042966"/>
            <a:ext cx="990226" cy="4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6120" y="3976257"/>
            <a:ext cx="2018539" cy="47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7027" y="5680942"/>
            <a:ext cx="2237531" cy="5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8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7304" y="2206795"/>
            <a:ext cx="1685289" cy="42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163" y="3084632"/>
            <a:ext cx="1618639" cy="42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947" y="4849848"/>
            <a:ext cx="1361561" cy="42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511" y="1328843"/>
            <a:ext cx="1361561" cy="53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7204" y="3082597"/>
            <a:ext cx="1228261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2821" y="4836351"/>
            <a:ext cx="1513904" cy="4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3976117"/>
            <a:ext cx="1275869" cy="4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9068" y="4861747"/>
            <a:ext cx="828362" cy="4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1357445"/>
            <a:ext cx="1513904" cy="4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2997" y="4007292"/>
            <a:ext cx="1361561" cy="4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64" y="4903283"/>
            <a:ext cx="3113501" cy="4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25289" y="3138052"/>
            <a:ext cx="1047355" cy="42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46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48261" y="1347885"/>
            <a:ext cx="1790025" cy="4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612" y="3120408"/>
            <a:ext cx="2018539" cy="5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72090" y="4892930"/>
            <a:ext cx="1904282" cy="5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15517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01280" y="1248410"/>
            <a:ext cx="148526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649" y="5085518"/>
            <a:ext cx="1542468" cy="53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1376441"/>
            <a:ext cx="1247304" cy="4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3224" y="3148569"/>
            <a:ext cx="875969" cy="4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609" y="4920697"/>
            <a:ext cx="1209219" cy="4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1653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1362649"/>
            <a:ext cx="1275869" cy="43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